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3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C1851A-F951-2154-EBA2-FB28AC19A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0EEFAC4-A6CF-2D25-BC9B-3120CB3FF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875C645-5258-D674-C539-5D07FF27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30C7AC-70E4-8B5D-969C-8065C11E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B53FA9-9838-E3F6-B7DE-0BCA7379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142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0A5F50-60FD-0BBF-848C-C2818720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2EB77E0-E6C4-F629-E0C0-A42C16EC4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01BA4A-B2F3-8DE4-9381-107BF81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E1EB014-C3C6-E3E0-1BC4-2FCCDA64E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EDC2F8-DAB2-9B84-C1D4-2633BA7B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00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A50230E-34CB-0456-E9A1-F70EBF92BF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F02F2F-391B-F429-6590-3166CF2C9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63E630-84A9-9755-4ADB-384B54D3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F66A247-914E-4838-1EA1-0B85334A3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044AB2-46E7-5B5C-B78F-1DEB83629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66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C45567-30DB-D856-D96F-503CBC31A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D05122-BC0F-7B1A-D253-61D3EB5CC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EDE7B3D-C61A-1DB7-3FFA-4D83E5525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4A381E-9CF5-8995-4B8A-0FA1FDE89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2BD54FF-100B-3C8C-8771-C19FC1C6A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26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B27AFE-7CD0-CBFF-56A4-A6028BD01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8F01DE5-67BA-58AD-FBC7-62737C0A5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0CF10CE-2530-0719-BDB1-861222219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536157-634D-04C6-83F9-6D39E078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6CCD08-1EF1-72EE-A428-57E11ABF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2761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2CC1E7-A1A7-227C-4A6C-52D632F35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FA0E62-03D1-5DCE-AF89-A4E76EDFD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8DF8FC2-D446-4560-8B46-A2D779FD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7316976-23E1-EDD4-4AEB-17029429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B4FB0C-0EF5-2BE0-371D-43D66F7C8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041F3BB-26E2-3FB1-5A6E-EBD933394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132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478BB0-CB2F-8553-F1E1-709C3E795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9870FCD-1913-D971-CCE2-C285851D0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578E3BE-2BEE-2201-4113-CE029D25F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05F4FAD-AA0F-2671-3BC9-3C29FCC95C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A26DC06-2472-667A-B2E2-10332D600A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028377C-3B1D-C38D-8199-B00F427E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A3DCC81-B875-751D-AEAF-104D5FA9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5D059EC-7B64-3C96-AB1C-EB4D659A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34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02BB6C-59B4-AAD2-D95D-38542E83D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5E36F1F-B445-4F54-CACF-D31D82CD1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309D8CA-2365-BE13-538A-34CBD8544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85376D0-9788-C914-16EA-175C923F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24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7F7B645-F51E-0C28-C776-1372A1F7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AABDC51-84EE-F942-0418-4EEA8BF8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18E3CF7-57FF-E58F-7289-35EA3CA1B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94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70F706-58B0-12CA-DFB3-ED738E02E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4BC272-A7BF-3E71-BF5A-42187988D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36D7AB3F-15DA-12F1-F4F9-9FB419C5C3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E649114-AA9E-5CFF-2A00-51B1261D6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46E64DA-0485-6D68-5769-557F8E736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91CA995-44B5-1F1A-D59F-035697D8B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739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BCF6FC-8802-9F7C-9337-423AA7245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C683A41E-A265-8FE3-8796-C1EC89CF5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9FC1E3B-E2B4-42FB-878B-88734E9C9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CD7FD05-0ADD-2C74-ACB2-302D850B3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5CAD5DF-3908-10FD-CE88-18CF8CD63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67D01C-B8A3-2759-2523-7066EF4D8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66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8ECEC94-13FC-5465-332C-28638CF0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5D1BC99-043F-BAB4-44E2-32CCEFB3A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84909BE-0FC2-E5EF-DED8-09FA7D7B7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68F9C-BA18-4ABE-97B8-A8A9EB4315B0}" type="datetimeFigureOut">
              <a:rPr lang="tr-TR" smtClean="0"/>
              <a:t>1.09.2025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45B036-47C1-7638-9254-2A16EEDB7C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ADEC5B1-D46D-F7EC-FC79-1BFA1403C6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955A9-9196-4E43-8229-71406B8EE0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55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BA0BB-38BB-E287-535B-5F9984339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yazı tipi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74970F40-7D26-779A-EA3E-346DF394F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" y="0"/>
            <a:ext cx="12029440" cy="6766560"/>
          </a:xfrm>
          <a:prstGeom prst="rect">
            <a:avLst/>
          </a:prstGeom>
        </p:spPr>
      </p:pic>
      <p:sp>
        <p:nvSpPr>
          <p:cNvPr id="2" name="Title 5">
            <a:extLst>
              <a:ext uri="{FF2B5EF4-FFF2-40B4-BE49-F238E27FC236}">
                <a16:creationId xmlns:a16="http://schemas.microsoft.com/office/drawing/2014/main" id="{6BBD0787-3DAE-49C5-9466-720A01F8A123}"/>
              </a:ext>
            </a:extLst>
          </p:cNvPr>
          <p:cNvSpPr txBox="1">
            <a:spLocks/>
          </p:cNvSpPr>
          <p:nvPr/>
        </p:nvSpPr>
        <p:spPr>
          <a:xfrm>
            <a:off x="1363535" y="1414970"/>
            <a:ext cx="10395846" cy="1296915"/>
          </a:xfrm>
          <a:prstGeom prst="rect">
            <a:avLst/>
          </a:prstGeom>
          <a:solidFill>
            <a:srgbClr val="31394E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3100" dirty="0">
                <a:solidFill>
                  <a:schemeClr val="bg1"/>
                </a:solidFill>
              </a:rPr>
              <a:t>Sunum Başlığı		: </a:t>
            </a:r>
            <a:br>
              <a:rPr lang="tr-TR" sz="3100" dirty="0">
                <a:solidFill>
                  <a:schemeClr val="bg1"/>
                </a:solidFill>
              </a:rPr>
            </a:br>
            <a:r>
              <a:rPr lang="tr-TR" sz="3100" dirty="0">
                <a:solidFill>
                  <a:schemeClr val="bg1"/>
                </a:solidFill>
              </a:rPr>
              <a:t>Konuşmacı Adı – Soyadı	: </a:t>
            </a:r>
            <a:br>
              <a:rPr lang="tr-TR" sz="3100" dirty="0">
                <a:solidFill>
                  <a:schemeClr val="bg1"/>
                </a:solidFill>
              </a:rPr>
            </a:br>
            <a:r>
              <a:rPr lang="tr-TR" sz="3100" dirty="0">
                <a:solidFill>
                  <a:schemeClr val="bg1"/>
                </a:solidFill>
              </a:rPr>
              <a:t>Konuşmacı Kurumu	:</a:t>
            </a: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4" name="Graphic 6" descr="Chevron arrows with solid fill">
            <a:extLst>
              <a:ext uri="{FF2B5EF4-FFF2-40B4-BE49-F238E27FC236}">
                <a16:creationId xmlns:a16="http://schemas.microsoft.com/office/drawing/2014/main" id="{BE14F9A4-2148-1F2E-558B-A0A1B94002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2865" y="1002957"/>
            <a:ext cx="1050670" cy="2120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28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89409-0AAC-4B34-F68B-231130472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yazı tipi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272F36B6-34A1-1B2A-D056-93AB35680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" y="0"/>
            <a:ext cx="12029440" cy="6766560"/>
          </a:xfrm>
          <a:prstGeom prst="rect">
            <a:avLst/>
          </a:prstGeom>
        </p:spPr>
      </p:pic>
      <p:sp>
        <p:nvSpPr>
          <p:cNvPr id="2" name="Title 5">
            <a:extLst>
              <a:ext uri="{FF2B5EF4-FFF2-40B4-BE49-F238E27FC236}">
                <a16:creationId xmlns:a16="http://schemas.microsoft.com/office/drawing/2014/main" id="{3C949ED8-7723-81E7-DD3F-A126367CB034}"/>
              </a:ext>
            </a:extLst>
          </p:cNvPr>
          <p:cNvSpPr txBox="1">
            <a:spLocks/>
          </p:cNvSpPr>
          <p:nvPr/>
        </p:nvSpPr>
        <p:spPr>
          <a:xfrm>
            <a:off x="1363535" y="1414971"/>
            <a:ext cx="10395846" cy="525590"/>
          </a:xfrm>
          <a:prstGeom prst="rect">
            <a:avLst/>
          </a:prstGeom>
          <a:solidFill>
            <a:srgbClr val="31394E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3100" dirty="0">
                <a:solidFill>
                  <a:schemeClr val="bg1"/>
                </a:solidFill>
              </a:rPr>
              <a:t>Çıkar Çatışması Beyanı </a:t>
            </a: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4" name="Graphic 6" descr="Chevron arrows with solid fill">
            <a:extLst>
              <a:ext uri="{FF2B5EF4-FFF2-40B4-BE49-F238E27FC236}">
                <a16:creationId xmlns:a16="http://schemas.microsoft.com/office/drawing/2014/main" id="{7257E9C3-D6B5-CB7F-EF43-035BE247A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2865" y="1280160"/>
            <a:ext cx="1050670" cy="782320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347B653B-ED7C-01C9-91A0-7A33DE16D3CC}"/>
              </a:ext>
            </a:extLst>
          </p:cNvPr>
          <p:cNvSpPr txBox="1"/>
          <p:nvPr/>
        </p:nvSpPr>
        <p:spPr>
          <a:xfrm>
            <a:off x="546977" y="2488085"/>
            <a:ext cx="10920602" cy="1231106"/>
          </a:xfrm>
          <a:prstGeom prst="rect">
            <a:avLst/>
          </a:prstGeom>
          <a:noFill/>
          <a:ln>
            <a:solidFill>
              <a:srgbClr val="31394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tr-TR" sz="2000" i="1" dirty="0">
              <a:solidFill>
                <a:srgbClr val="000000"/>
              </a:solidFill>
              <a:latin typeface="Avenir Medium"/>
              <a:sym typeface="Avenir Medium"/>
            </a:endParaRPr>
          </a:p>
          <a:p>
            <a:r>
              <a:rPr lang="tr-TR" sz="2000" i="1" dirty="0">
                <a:solidFill>
                  <a:srgbClr val="000000"/>
                </a:solidFill>
                <a:latin typeface="Avenir Medium"/>
                <a:sym typeface="Avenir Medium"/>
              </a:rPr>
              <a:t>Sunumum / Araştırmam ile ilgili ticari ya da finansal herhangi bir çıkar ilişkisi bulunmamaktadır. </a:t>
            </a:r>
          </a:p>
          <a:p>
            <a:r>
              <a:rPr lang="tr-TR" sz="2000" i="1" dirty="0">
                <a:solidFill>
                  <a:srgbClr val="000000"/>
                </a:solidFill>
                <a:latin typeface="Avenir Medium"/>
                <a:sym typeface="Avenir Medium"/>
              </a:rPr>
              <a:t>Sunumum, amacını aşan herhangi bir tartışma ya da reklam içermemektedir.</a:t>
            </a:r>
          </a:p>
          <a:p>
            <a:endParaRPr lang="tr-TR" sz="1400" dirty="0"/>
          </a:p>
        </p:txBody>
      </p:sp>
      <p:sp>
        <p:nvSpPr>
          <p:cNvPr id="6" name="object 14">
            <a:extLst>
              <a:ext uri="{FF2B5EF4-FFF2-40B4-BE49-F238E27FC236}">
                <a16:creationId xmlns:a16="http://schemas.microsoft.com/office/drawing/2014/main" id="{869620B2-28AF-1FB9-4B14-3B21CC71CF38}"/>
              </a:ext>
            </a:extLst>
          </p:cNvPr>
          <p:cNvSpPr txBox="1">
            <a:spLocks/>
          </p:cNvSpPr>
          <p:nvPr/>
        </p:nvSpPr>
        <p:spPr>
          <a:xfrm>
            <a:off x="546977" y="3870417"/>
            <a:ext cx="10920602" cy="1976825"/>
          </a:xfrm>
          <a:prstGeom prst="rect">
            <a:avLst/>
          </a:prstGeom>
          <a:noFill/>
          <a:ln>
            <a:solidFill>
              <a:srgbClr val="31394E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>
            <a:normAutofit/>
          </a:bodyPr>
          <a:lstStyle>
            <a:lvl1pPr marL="0" marR="0" indent="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1pPr>
            <a:lvl2pPr marL="0" marR="0" indent="457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2pPr>
            <a:lvl3pPr marL="0" marR="0" indent="914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3pPr>
            <a:lvl4pPr marL="0" marR="0" indent="1371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4pPr>
            <a:lvl5pPr marL="0" marR="0" indent="18288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5pPr>
            <a:lvl6pPr marL="0" marR="0" indent="22860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6pPr>
            <a:lvl7pPr marL="0" marR="0" indent="27432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7pPr>
            <a:lvl8pPr marL="0" marR="0" indent="32004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8pPr>
            <a:lvl9pPr marL="0" marR="0" indent="3657600" algn="l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00" b="0" i="1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venir Medium"/>
                <a:ea typeface="Avenir Medium"/>
                <a:cs typeface="Avenir Medium"/>
                <a:sym typeface="Avenir Medium"/>
              </a:defRPr>
            </a:lvl9pPr>
          </a:lstStyle>
          <a:p>
            <a:endParaRPr lang="tr-TR" sz="2000" dirty="0">
              <a:ea typeface="+mn-ea"/>
              <a:cs typeface="+mn-cs"/>
            </a:endParaRPr>
          </a:p>
          <a:p>
            <a:r>
              <a:rPr lang="tr-TR" sz="2000" dirty="0">
                <a:ea typeface="+mn-ea"/>
                <a:cs typeface="+mn-cs"/>
              </a:rPr>
              <a:t>Sunumum / Araştırmam ile ilgili </a:t>
            </a:r>
            <a:r>
              <a:rPr lang="en-US" sz="2000" dirty="0" err="1">
                <a:ea typeface="+mn-ea"/>
                <a:cs typeface="+mn-cs"/>
              </a:rPr>
              <a:t>potansiyel</a:t>
            </a:r>
            <a:r>
              <a:rPr lang="en-US" sz="2000" dirty="0">
                <a:ea typeface="+mn-ea"/>
                <a:cs typeface="+mn-cs"/>
              </a:rPr>
              <a:t> </a:t>
            </a:r>
            <a:r>
              <a:rPr lang="en-US" sz="2000" dirty="0" err="1">
                <a:ea typeface="+mn-ea"/>
                <a:cs typeface="+mn-cs"/>
              </a:rPr>
              <a:t>çıkar</a:t>
            </a:r>
            <a:r>
              <a:rPr lang="en-US" sz="2000" dirty="0">
                <a:ea typeface="+mn-ea"/>
                <a:cs typeface="+mn-cs"/>
              </a:rPr>
              <a:t> </a:t>
            </a:r>
            <a:r>
              <a:rPr lang="en-US" sz="2000" dirty="0" err="1">
                <a:ea typeface="+mn-ea"/>
                <a:cs typeface="+mn-cs"/>
              </a:rPr>
              <a:t>çatışması</a:t>
            </a:r>
            <a:r>
              <a:rPr lang="en-US" sz="2000" dirty="0">
                <a:ea typeface="+mn-ea"/>
                <a:cs typeface="+mn-cs"/>
              </a:rPr>
              <a:t>(</a:t>
            </a:r>
            <a:r>
              <a:rPr lang="en-US" sz="2000" dirty="0" err="1">
                <a:ea typeface="+mn-ea"/>
                <a:cs typeface="+mn-cs"/>
              </a:rPr>
              <a:t>ları</a:t>
            </a:r>
            <a:r>
              <a:rPr lang="en-US" sz="2000" dirty="0">
                <a:ea typeface="+mn-ea"/>
                <a:cs typeface="+mn-cs"/>
              </a:rPr>
              <a:t>) var</a:t>
            </a:r>
            <a:r>
              <a:rPr lang="tr-TR" sz="2000" dirty="0" err="1">
                <a:ea typeface="+mn-ea"/>
                <a:cs typeface="+mn-cs"/>
              </a:rPr>
              <a:t>dır</a:t>
            </a:r>
            <a:r>
              <a:rPr lang="tr-TR" sz="2000" dirty="0">
                <a:ea typeface="+mn-ea"/>
                <a:cs typeface="+mn-cs"/>
              </a:rPr>
              <a:t>.</a:t>
            </a:r>
          </a:p>
          <a:p>
            <a:endParaRPr lang="en-US" sz="2000" dirty="0">
              <a:ea typeface="+mn-ea"/>
              <a:cs typeface="+mn-cs"/>
            </a:endParaRPr>
          </a:p>
          <a:p>
            <a:pPr indent="-342900">
              <a:buFont typeface="Arial" panose="020B0604020202020204" pitchFamily="34" charset="0"/>
              <a:buChar char="•"/>
            </a:pPr>
            <a:r>
              <a:rPr lang="tr-TR" sz="2000" b="1" dirty="0">
                <a:ea typeface="+mn-ea"/>
                <a:cs typeface="+mn-cs"/>
              </a:rPr>
              <a:t>Ticari ya da finansal çıkar ilişkisi türü: </a:t>
            </a:r>
          </a:p>
          <a:p>
            <a:pPr indent="-342900">
              <a:buFont typeface="Arial" panose="020B0604020202020204" pitchFamily="34" charset="0"/>
              <a:buChar char="•"/>
            </a:pPr>
            <a:r>
              <a:rPr lang="tr-TR" sz="2000" b="1" dirty="0">
                <a:ea typeface="+mn-ea"/>
                <a:cs typeface="+mn-cs"/>
              </a:rPr>
              <a:t>Ticari şirketin adı:</a:t>
            </a:r>
            <a:endParaRPr lang="en-US" sz="2000" b="1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992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F6C9F-B896-7B9F-19EE-8B63EED86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yazı tipi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2D531538-AADE-D51E-889A-67CD7ABBA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" y="0"/>
            <a:ext cx="12029440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92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F008B-E7D9-7F05-965C-D6EB757E5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yazı tipi içeren bir resim&#10;&#10;Yapay zeka tarafından oluşturulmuş içerik yanlış olabilir.">
            <a:extLst>
              <a:ext uri="{FF2B5EF4-FFF2-40B4-BE49-F238E27FC236}">
                <a16:creationId xmlns:a16="http://schemas.microsoft.com/office/drawing/2014/main" id="{21CB168A-54B1-CE1E-97E6-30B1544DA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" y="0"/>
            <a:ext cx="12029440" cy="6766560"/>
          </a:xfrm>
          <a:prstGeom prst="rect">
            <a:avLst/>
          </a:prstGeom>
        </p:spPr>
      </p:pic>
      <p:pic>
        <p:nvPicPr>
          <p:cNvPr id="2" name="Picture 6">
            <a:extLst>
              <a:ext uri="{FF2B5EF4-FFF2-40B4-BE49-F238E27FC236}">
                <a16:creationId xmlns:a16="http://schemas.microsoft.com/office/drawing/2014/main" id="{BE545170-93A6-C308-7F06-297433E9956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19412" y="2219325"/>
            <a:ext cx="6353175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855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73</Words>
  <Application>Microsoft Office PowerPoint</Application>
  <PresentationFormat>Geniş ekran</PresentationFormat>
  <Paragraphs>10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Avenir Medium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Gökçe Deniz Kara | Opteamist Turizm</dc:creator>
  <cp:lastModifiedBy>Adem Kazan | Opteamist Turizm</cp:lastModifiedBy>
  <cp:revision>3</cp:revision>
  <dcterms:created xsi:type="dcterms:W3CDTF">2023-09-06T09:11:16Z</dcterms:created>
  <dcterms:modified xsi:type="dcterms:W3CDTF">2025-09-01T12:48:23Z</dcterms:modified>
</cp:coreProperties>
</file>